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316" r:id="rId4"/>
    <p:sldId id="317" r:id="rId5"/>
    <p:sldId id="318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05/12/2019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Light bearers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48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2:12 - 18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Continue to shine (12)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rejoiced that they had obeyed the gospel when he had been with them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rejoices that they have continued to do so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continued to shine for Jesus as they obeyed God with awe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Continue to shine (12)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Salvation is a process – we are saved and then we work out that salvation for the rest of our lives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We take an active part in working out our salvation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We do not serve a tyrant, we serve an awesome heavenly Father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God is working in you (13)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Without God’s intervention in our lives we would be lost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Having saved us, He has given us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Holy Spirit to guide and empower us to do His will, His good pleasure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Complaints and disputes (14 - 15)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Don’t succumb to the spirit of this age that is full of cynicism, complaints and arguing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We are not of this world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Complaining and arguing will dim our 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Hold out the word of life (16)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Let our light shine before men (Matthew 5:16)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Remember that it is God’s light that shines through us that will draw people to Him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When we do this we gladden the heart of God and the leaders of our churches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 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740352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Living for Christ to the end (17 -18 )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was prepared to be executed for the cause of Jesus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is not afraid because he knows his life is in God’s hands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wants the Philippians to rejoice with him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Light bearers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380312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Working out our salvation is a daily commitment to do God’s will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Bring encouragement to fellow believers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Avoid complaining and disputing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Is our light shining brightly?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Will it be shining brightly tomorrow?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361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Light bearers</vt:lpstr>
      <vt:lpstr>Light bearers </vt:lpstr>
      <vt:lpstr>Light bearers </vt:lpstr>
      <vt:lpstr>Light bearers </vt:lpstr>
      <vt:lpstr>Light bearers </vt:lpstr>
      <vt:lpstr>Light bearers </vt:lpstr>
      <vt:lpstr>Light bearers </vt:lpstr>
      <vt:lpstr>Light bearers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124</cp:revision>
  <dcterms:created xsi:type="dcterms:W3CDTF">2001-02-16T16:28:07Z</dcterms:created>
  <dcterms:modified xsi:type="dcterms:W3CDTF">2019-12-05T09:49:44Z</dcterms:modified>
</cp:coreProperties>
</file>